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4545"/>
    <a:srgbClr val="D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75" d="100"/>
          <a:sy n="75" d="100"/>
        </p:scale>
        <p:origin x="456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cap="none" dirty="0" smtClean="0">
                <a:solidFill>
                  <a:schemeClr val="tx1">
                    <a:lumMod val="75000"/>
                  </a:schemeClr>
                </a:solidFill>
              </a:rPr>
              <a:t>ardui</a:t>
            </a:r>
            <a:r>
              <a:rPr lang="en-IN" cap="none" dirty="0" smtClean="0">
                <a:solidFill>
                  <a:srgbClr val="DF4545"/>
                </a:solidFill>
              </a:rPr>
              <a:t>NO HORN</a:t>
            </a:r>
            <a:endParaRPr lang="en-US" cap="none" dirty="0">
              <a:solidFill>
                <a:srgbClr val="DF454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341" y="3657600"/>
            <a:ext cx="6400800" cy="1947333"/>
          </a:xfrm>
        </p:spPr>
        <p:txBody>
          <a:bodyPr/>
          <a:lstStyle/>
          <a:p>
            <a:r>
              <a:rPr lang="en-IN" dirty="0" smtClean="0"/>
              <a:t>The new way to hit the roads!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19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9309" y="189775"/>
            <a:ext cx="1423988" cy="49828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team</a:t>
            </a:r>
            <a:endParaRPr lang="en-IN" dirty="0"/>
          </a:p>
        </p:txBody>
      </p:sp>
      <p:sp>
        <p:nvSpPr>
          <p:cNvPr id="4" name="TextBox 7"/>
          <p:cNvSpPr txBox="1"/>
          <p:nvPr/>
        </p:nvSpPr>
        <p:spPr>
          <a:xfrm>
            <a:off x="349681" y="3511853"/>
            <a:ext cx="2102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Akhil</a:t>
            </a: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Reddy </a:t>
            </a:r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Narala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-91666" y="4278087"/>
            <a:ext cx="29574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Phn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No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+91 8125 105 </a:t>
            </a:r>
            <a:r>
              <a:rPr lang="en-US" sz="16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598</a:t>
            </a:r>
            <a:endParaRPr lang="en-US" sz="1600" dirty="0" smtClean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  <a:p>
            <a:pPr algn="ctr"/>
            <a:endParaRPr lang="en-US" sz="1600" dirty="0" smtClean="0">
              <a:solidFill>
                <a:srgbClr val="00B0F0"/>
              </a:solidFill>
              <a:latin typeface="+mj-lt"/>
              <a:cs typeface="Candara"/>
            </a:endParaRPr>
          </a:p>
          <a:p>
            <a:pPr algn="ctr"/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Email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</a:t>
            </a:r>
            <a:r>
              <a:rPr lang="en-US" sz="1600" dirty="0" smtClean="0">
                <a:solidFill>
                  <a:srgbClr val="00B0F0"/>
                </a:solidFill>
                <a:latin typeface="+mj-lt"/>
                <a:cs typeface="Candara"/>
              </a:rPr>
              <a:t> </a:t>
            </a:r>
            <a:r>
              <a:rPr lang="en-US" sz="13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reddy.akhil65@gmail.com</a:t>
            </a:r>
            <a:endParaRPr lang="en-US" sz="1300" dirty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</p:txBody>
      </p:sp>
      <p:pic>
        <p:nvPicPr>
          <p:cNvPr id="8" name="Picture 7" descr="E:\Stuff\Akhava\Fidget Case\akhi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624" t="21833" r="22624" b="19568"/>
          <a:stretch/>
        </p:blipFill>
        <p:spPr bwMode="auto">
          <a:xfrm>
            <a:off x="349681" y="1365283"/>
            <a:ext cx="2065119" cy="2065119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ross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E:\Stuff\Akhava\Fidget Case\arsha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36" t="20849" r="33052" b="36900"/>
          <a:stretch/>
        </p:blipFill>
        <p:spPr bwMode="auto">
          <a:xfrm>
            <a:off x="3485621" y="1359976"/>
            <a:ext cx="2091121" cy="2068769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ross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E:\Stuff\Akhava\Fidget Case\harsha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749" t="2425" b="12702"/>
          <a:stretch/>
        </p:blipFill>
        <p:spPr bwMode="auto">
          <a:xfrm>
            <a:off x="6687909" y="1362849"/>
            <a:ext cx="2096138" cy="2010128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ross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E:\Stuff\Akhava\Fidget Case\vaisrav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6" t="17213" r="34612" b="38589"/>
          <a:stretch/>
        </p:blipFill>
        <p:spPr bwMode="auto">
          <a:xfrm>
            <a:off x="9959661" y="1362849"/>
            <a:ext cx="1999031" cy="2009497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ross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7"/>
          <p:cNvSpPr txBox="1"/>
          <p:nvPr/>
        </p:nvSpPr>
        <p:spPr>
          <a:xfrm>
            <a:off x="3509731" y="3468053"/>
            <a:ext cx="2091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Arshaque</a:t>
            </a: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Mohammed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13" name="TextBox 7"/>
          <p:cNvSpPr txBox="1"/>
          <p:nvPr/>
        </p:nvSpPr>
        <p:spPr>
          <a:xfrm>
            <a:off x="6687909" y="3511853"/>
            <a:ext cx="2300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Harsha</a:t>
            </a: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</a:t>
            </a:r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Vardan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</a:t>
            </a:r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Pendyala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9953882" y="3483515"/>
            <a:ext cx="1833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Vaisrav</a:t>
            </a: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</a:t>
            </a:r>
            <a:r>
              <a:rPr lang="en-US" sz="20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Madapathi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2971062" y="4278087"/>
            <a:ext cx="31202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Phn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No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+91 7416 580 623</a:t>
            </a:r>
          </a:p>
          <a:p>
            <a:pPr algn="ctr"/>
            <a:endParaRPr lang="en-US" sz="1600" b="1" dirty="0" smtClean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  <a:p>
            <a:pPr algn="ctr"/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Email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 </a:t>
            </a:r>
            <a:r>
              <a:rPr lang="en-US" sz="13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mohd.arshaque@gmail.com</a:t>
            </a:r>
            <a:endParaRPr lang="en-US" sz="1300" dirty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16" name="TextBox 8"/>
          <p:cNvSpPr txBox="1"/>
          <p:nvPr/>
        </p:nvSpPr>
        <p:spPr>
          <a:xfrm>
            <a:off x="6236939" y="4237916"/>
            <a:ext cx="32019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Phn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No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+91 8801 230 870</a:t>
            </a:r>
          </a:p>
          <a:p>
            <a:pPr algn="ctr"/>
            <a:endParaRPr lang="en-US" sz="1600" b="1" dirty="0" smtClean="0">
              <a:solidFill>
                <a:schemeClr val="bg2">
                  <a:lumMod val="75000"/>
                </a:schemeClr>
              </a:solidFill>
              <a:latin typeface="+mj-lt"/>
              <a:cs typeface="Candara"/>
            </a:endParaRPr>
          </a:p>
          <a:p>
            <a:pPr algn="ctr"/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Email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 </a:t>
            </a:r>
            <a:r>
              <a:rPr lang="en-US" sz="13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harshasunny98@gmail.com</a:t>
            </a:r>
            <a:endParaRPr lang="en-US" sz="1300" dirty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</p:txBody>
      </p:sp>
      <p:sp>
        <p:nvSpPr>
          <p:cNvPr id="17" name="TextBox 8"/>
          <p:cNvSpPr txBox="1"/>
          <p:nvPr/>
        </p:nvSpPr>
        <p:spPr>
          <a:xfrm>
            <a:off x="9392081" y="4238317"/>
            <a:ext cx="29574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Phn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 No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+91 8886 003 723</a:t>
            </a:r>
          </a:p>
          <a:p>
            <a:pPr algn="ctr"/>
            <a:endParaRPr lang="en-US" sz="1600" b="1" dirty="0" smtClean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  <a:p>
            <a:pPr algn="ctr"/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Email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+mj-lt"/>
                <a:cs typeface="Candara"/>
              </a:rPr>
              <a:t>: </a:t>
            </a:r>
            <a:r>
              <a:rPr lang="en-US" sz="1300" dirty="0" smtClean="0">
                <a:solidFill>
                  <a:schemeClr val="tx1">
                    <a:lumMod val="85000"/>
                  </a:schemeClr>
                </a:solidFill>
                <a:latin typeface="+mj-lt"/>
                <a:cs typeface="Candara"/>
              </a:rPr>
              <a:t>vaisrav@gmail.com</a:t>
            </a:r>
            <a:endParaRPr lang="en-US" sz="1300" dirty="0">
              <a:solidFill>
                <a:schemeClr val="tx1">
                  <a:lumMod val="85000"/>
                </a:schemeClr>
              </a:solidFill>
              <a:latin typeface="+mj-lt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69285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4272" y="2712321"/>
            <a:ext cx="4546694" cy="1507067"/>
          </a:xfrm>
        </p:spPr>
        <p:txBody>
          <a:bodyPr/>
          <a:lstStyle/>
          <a:p>
            <a:pPr algn="ctr"/>
            <a:r>
              <a:rPr lang="en-US" sz="2000" cap="none" dirty="0" smtClean="0"/>
              <a:t>Lets Hit The Roads With </a:t>
            </a:r>
            <a:r>
              <a:rPr lang="en-IN" cap="none" dirty="0" smtClean="0">
                <a:solidFill>
                  <a:schemeClr val="tx1">
                    <a:lumMod val="75000"/>
                  </a:schemeClr>
                </a:solidFill>
              </a:rPr>
              <a:t>ardui</a:t>
            </a:r>
            <a:r>
              <a:rPr lang="en-IN" cap="none" dirty="0" smtClean="0">
                <a:solidFill>
                  <a:srgbClr val="DF4545"/>
                </a:solidFill>
              </a:rPr>
              <a:t>NO </a:t>
            </a:r>
            <a:r>
              <a:rPr lang="en-IN" cap="none" dirty="0">
                <a:solidFill>
                  <a:srgbClr val="DF4545"/>
                </a:solidFill>
              </a:rPr>
              <a:t>HORN 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 rot="18870442">
            <a:off x="8686797" y="4464431"/>
            <a:ext cx="3442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Future is about to come..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95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Traditional Horn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Noise Pollution.</a:t>
            </a:r>
          </a:p>
          <a:p>
            <a:r>
              <a:rPr lang="en-IN" dirty="0" smtClean="0"/>
              <a:t>May not notify the intended vehicle.</a:t>
            </a:r>
          </a:p>
          <a:p>
            <a:r>
              <a:rPr lang="en-IN" dirty="0" smtClean="0"/>
              <a:t>A honk may vex the people around us.</a:t>
            </a:r>
          </a:p>
          <a:p>
            <a:r>
              <a:rPr lang="en-IN" dirty="0" smtClean="0"/>
              <a:t>Entertainment may increase the ignorance.</a:t>
            </a:r>
          </a:p>
          <a:p>
            <a:r>
              <a:rPr lang="en-IN" dirty="0" smtClean="0"/>
              <a:t>Co-passengers get annoyed.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9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4917" y="2873685"/>
            <a:ext cx="3565059" cy="1093198"/>
          </a:xfrm>
        </p:spPr>
        <p:txBody>
          <a:bodyPr>
            <a:normAutofit/>
          </a:bodyPr>
          <a:lstStyle/>
          <a:p>
            <a:pPr algn="ctr"/>
            <a:r>
              <a:rPr lang="en-IN" cap="none" dirty="0">
                <a:solidFill>
                  <a:schemeClr val="tx1">
                    <a:lumMod val="75000"/>
                  </a:schemeClr>
                </a:solidFill>
              </a:rPr>
              <a:t>ardui</a:t>
            </a:r>
            <a:r>
              <a:rPr lang="en-IN" cap="none" dirty="0">
                <a:solidFill>
                  <a:srgbClr val="DF4545"/>
                </a:solidFill>
              </a:rPr>
              <a:t>NO </a:t>
            </a:r>
            <a:r>
              <a:rPr lang="en-IN" cap="none" dirty="0" smtClean="0">
                <a:solidFill>
                  <a:srgbClr val="DF4545"/>
                </a:solidFill>
              </a:rPr>
              <a:t>HORN </a:t>
            </a:r>
            <a:br>
              <a:rPr lang="en-IN" cap="none" dirty="0" smtClean="0">
                <a:solidFill>
                  <a:srgbClr val="DF4545"/>
                </a:solidFill>
              </a:rPr>
            </a:br>
            <a:r>
              <a:rPr lang="en-IN" sz="2800" cap="none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solves them all!</a:t>
            </a:r>
            <a:endParaRPr lang="en-US" sz="2800" cap="none" dirty="0">
              <a:solidFill>
                <a:schemeClr val="bg2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52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This module sends a message/signal/alert to the intended vehicle seamlessly, without disturbing others. </a:t>
            </a:r>
          </a:p>
          <a:p>
            <a:r>
              <a:rPr lang="en-IN" dirty="0" smtClean="0"/>
              <a:t>It receives the signal and convey it to the corresponding driver.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73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1" y="685800"/>
            <a:ext cx="8853683" cy="3615267"/>
          </a:xfrm>
        </p:spPr>
        <p:txBody>
          <a:bodyPr/>
          <a:lstStyle/>
          <a:p>
            <a:r>
              <a:rPr lang="en-IN" dirty="0" smtClean="0"/>
              <a:t>Using an IR sensor, it sends the message in the form of IR signals whenever the driver intends, </a:t>
            </a:r>
            <a:r>
              <a:rPr lang="en-IN" dirty="0"/>
              <a:t>to the intended vehicle</a:t>
            </a:r>
            <a:r>
              <a:rPr lang="en-IN" dirty="0" smtClean="0"/>
              <a:t>.</a:t>
            </a:r>
          </a:p>
          <a:p>
            <a:r>
              <a:rPr lang="en-IN" dirty="0"/>
              <a:t>This could be altered by the joystick mounted on the steering, so as to define the target vehicle.</a:t>
            </a:r>
            <a:endParaRPr lang="en-US" dirty="0"/>
          </a:p>
          <a:p>
            <a:r>
              <a:rPr lang="en-IN" dirty="0" smtClean="0"/>
              <a:t>This signals are further received and decoded to alert the driver of the targeted vehicle.</a:t>
            </a:r>
          </a:p>
          <a:p>
            <a:r>
              <a:rPr lang="en-IN" dirty="0" smtClean="0"/>
              <a:t>This message is displayed on the dashboard, and also has the flexibility of voice assist.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52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</a:t>
            </a:r>
            <a:endParaRPr 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36" y="685800"/>
            <a:ext cx="8229553" cy="3614738"/>
          </a:xfrm>
        </p:spPr>
      </p:pic>
    </p:spTree>
    <p:extLst>
      <p:ext uri="{BB962C8B-B14F-4D97-AF65-F5344CB8AC3E}">
        <p14:creationId xmlns:p14="http://schemas.microsoft.com/office/powerpoint/2010/main" val="74444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could be made available to all the masses by:</a:t>
            </a:r>
            <a:endParaRPr lang="en-US" dirty="0"/>
          </a:p>
          <a:p>
            <a:r>
              <a:rPr lang="en-US" dirty="0" smtClean="0"/>
              <a:t>An add-on module for the existing vehicles.</a:t>
            </a:r>
          </a:p>
          <a:p>
            <a:r>
              <a:rPr lang="en-US" dirty="0"/>
              <a:t>C</a:t>
            </a:r>
            <a:r>
              <a:rPr lang="en-US" dirty="0" smtClean="0"/>
              <a:t>ollaborating with the vehicle manufacturers.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513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more than 30 million four wheeler vehicles in India and around 1.3 Billion all over the world.</a:t>
            </a:r>
          </a:p>
          <a:p>
            <a:r>
              <a:rPr lang="en-US" dirty="0" smtClean="0"/>
              <a:t>In India, 3 million cars are sold as per the records of 2016-17.</a:t>
            </a:r>
          </a:p>
          <a:p>
            <a:r>
              <a:rPr lang="en-US" dirty="0" smtClean="0"/>
              <a:t>This figure is stepping up year to year.</a:t>
            </a:r>
          </a:p>
          <a:p>
            <a:pPr marL="0" indent="0">
              <a:buNone/>
            </a:pPr>
            <a:r>
              <a:rPr lang="en-US" dirty="0" smtClean="0"/>
              <a:t>And the figures are way too high in the broader view.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223" y="3124199"/>
            <a:ext cx="430306" cy="43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6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a magic touch of ours the noise on roads can be greatly reduced.</a:t>
            </a:r>
          </a:p>
          <a:p>
            <a:r>
              <a:rPr lang="en-US" dirty="0" smtClean="0"/>
              <a:t>Can also be interfaced with a smartphone to monitor the car remotely.</a:t>
            </a:r>
          </a:p>
          <a:p>
            <a:r>
              <a:rPr lang="en-US" dirty="0" smtClean="0"/>
              <a:t>With little improvements to our current prototype, the aiming and alerting can be automated using AI.</a:t>
            </a:r>
          </a:p>
        </p:txBody>
      </p:sp>
    </p:spTree>
    <p:extLst>
      <p:ext uri="{BB962C8B-B14F-4D97-AF65-F5344CB8AC3E}">
        <p14:creationId xmlns:p14="http://schemas.microsoft.com/office/powerpoint/2010/main" val="393083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205</TotalTime>
  <Words>351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Candara</vt:lpstr>
      <vt:lpstr>Century Gothic</vt:lpstr>
      <vt:lpstr>Wingdings 3</vt:lpstr>
      <vt:lpstr>Slice</vt:lpstr>
      <vt:lpstr>arduiNO HORN</vt:lpstr>
      <vt:lpstr>Traditional Horn problems</vt:lpstr>
      <vt:lpstr>arduiNO HORN  solves them all!</vt:lpstr>
      <vt:lpstr>How?</vt:lpstr>
      <vt:lpstr>technology</vt:lpstr>
      <vt:lpstr>Prototype</vt:lpstr>
      <vt:lpstr>deployment</vt:lpstr>
      <vt:lpstr>Market </vt:lpstr>
      <vt:lpstr>scope</vt:lpstr>
      <vt:lpstr>team</vt:lpstr>
      <vt:lpstr>Lets Hit The Roads With arduiNO HORN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HORN</dc:title>
  <dc:creator>harsha sunny</dc:creator>
  <cp:lastModifiedBy>Arshaque Mohammed</cp:lastModifiedBy>
  <cp:revision>32</cp:revision>
  <dcterms:created xsi:type="dcterms:W3CDTF">2017-07-29T14:50:41Z</dcterms:created>
  <dcterms:modified xsi:type="dcterms:W3CDTF">2017-07-30T11:55:50Z</dcterms:modified>
</cp:coreProperties>
</file>

<file path=docProps/thumbnail.jpeg>
</file>